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F0B57-56AB-4B3C-8600-6348974C0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FECD13-6B41-418F-8A95-8AC46FD3F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76C91C-0728-4C58-A53A-F661A114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6B1D-1185-47EA-B059-26FBC95DCD6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B166F-A065-44CB-9DE4-BBCD488F8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93B8D-B176-46F7-A07C-103C6167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B8E9-C779-4B99-B9AF-49AD7546B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9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01EEB-CF45-4D43-8FE3-3D626CD9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EABAFB-CF95-431D-88FB-3B4B6E90B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961B0-FE18-47D9-883B-C762EB19F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6B1D-1185-47EA-B059-26FBC95DCD6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E7B0F-6170-4E4F-BB86-BAA772B44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2F841E-B324-4CDE-9BA3-77AA9B42D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B8E9-C779-4B99-B9AF-49AD7546B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0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D4473C-462F-4FE4-B3E9-F8D74D5F8C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966B8B-EF9A-4005-9BEF-ACA87D9FD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C7A2AC-4B61-4025-80DC-8745F1CD5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6B1D-1185-47EA-B059-26FBC95DCD6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CE94E-1CB6-4521-9845-B09D5EC9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562977-5D29-4312-8952-8E5061FA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B8E9-C779-4B99-B9AF-49AD7546B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37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D2F52-FB60-46F7-8853-14DDCF1A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5F205F-7231-45A5-B1BC-A64315016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746EBF-DA15-4046-B5A7-EE2F04D4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6B1D-1185-47EA-B059-26FBC95DCD6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6434E9-9918-4BFC-B548-A1DC422A7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621F2A-FAEF-443B-8C2E-766D30CD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B8E9-C779-4B99-B9AF-49AD7546B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03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8EF2A-A196-4E4E-BC9C-11B8A88DF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977CDB-D70F-40F1-82EB-03C955D4D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10B74A-F723-4D3A-AFB9-FF9A48AD4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6B1D-1185-47EA-B059-26FBC95DCD6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9CDB9D-6E1B-4D3B-928C-F3870D426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71B2B8-2155-4684-BC84-3CD17A720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B8E9-C779-4B99-B9AF-49AD7546B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B0506-2A3A-4AAF-B3C5-C38ED9CA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19A5-01F5-43D8-BCA4-9E52CAE113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923A11-FA56-4D26-8912-E743578A9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DBCFE6-099C-4EB5-AB24-69E77D3C4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6B1D-1185-47EA-B059-26FBC95DCD6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859E6B-A1D8-427D-A621-BFA71A049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FABE64-3AE5-4143-834E-CD701A010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B8E9-C779-4B99-B9AF-49AD7546B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44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4DEB9-6A5F-41DF-B734-96CBC140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1CE79-3FF9-488E-B830-916888765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D3142E-AA30-436B-9DF6-CC0D79875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05D997-8CFB-4F82-8F00-B99664FDA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24856A-82F7-4317-9085-1002BFE37E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63EC17-336F-4E79-8E29-316FBBAA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6B1D-1185-47EA-B059-26FBC95DCD6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75567C-0551-46B4-AC61-CBF82CDA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BDB76D5-252F-431C-A2EF-5FCB6CE6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B8E9-C779-4B99-B9AF-49AD7546B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11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69714-B5CB-4DCA-9D24-8CED7F9A2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9F4847-E944-4FC0-9A19-1182C05E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6B1D-1185-47EA-B059-26FBC95DCD6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C66CD5-927B-4916-B6D6-CC112693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4927E2-517F-4FD0-8A38-2D59CCD5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B8E9-C779-4B99-B9AF-49AD7546B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79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8B7C44-AC6C-42A4-916C-E91D2B083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6B1D-1185-47EA-B059-26FBC95DCD6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A72030-3293-469C-8175-C141BE25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DAB32F-B2B1-413C-BA5A-75146194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B8E9-C779-4B99-B9AF-49AD7546B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86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69A69-65AA-4EFB-BD84-DF8AD48DF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8805B1-135E-4A87-A1FE-1B86E6FA3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35A05C-482C-4C9E-BD81-ED78637CC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9A78EB-F560-404A-B070-34D3A505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6B1D-1185-47EA-B059-26FBC95DCD6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418CFC-7B9A-4E22-A8EE-E93F59147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C8F420-C080-4C1D-B5EE-DC11F1AD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B8E9-C779-4B99-B9AF-49AD7546B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1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04EF4-9075-40EA-B67E-C25F228C4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F90CD4-EEC3-4F16-BA6E-2563E82FF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F44CF0-E534-499C-9474-495888562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697436-F44E-4684-B331-C87202CD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6B1D-1185-47EA-B059-26FBC95DCD6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E56508-907A-4C0B-814B-7F3088129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D951BC-C73B-4369-8FE0-8B2C986B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B8E9-C779-4B99-B9AF-49AD7546B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19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A81E1-499C-4082-A423-C02F3E8F5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A169E8-9208-46FA-83F3-ABAB5D1A2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B5FACE-7D4D-4F0C-A32F-5BCE9B9991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26B1D-1185-47EA-B059-26FBC95DCD6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F42525-63EC-4EA7-BA13-601CDFC3D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816D5-0A8A-4AC7-86EE-E35F447B0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0B8E9-C779-4B99-B9AF-49AD7546B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778043-B74C-492A-8247-5B23323DC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7142A7-3944-4384-BE44-3C4A5FFB4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D365BB-CFDF-4529-A0F0-343982E19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8214A4-429F-4B3E-8623-89D07768F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4D50E2-ECDF-45E7-93E0-D096177193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E45C17-DABF-4C19-B75C-76E36894E4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B074667-B803-4F72-B0A2-56C98677DD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9C8CDB3-2DE7-4141-826F-247039F5DD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B83C63-7DC4-4662-90DB-EB9AB66227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0DB2B6B-DB9F-40DD-9C13-271A8A76F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5688292-CB88-45CD-B7C8-D5C2C0A668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CC9A024-97B0-4C89-96F6-EA7B534D9A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C4ABB5E-AAEF-4728-B3C1-06BD75B97E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AE11B30-17F6-4DFE-BA14-F29F0A63C4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376632E-BCF8-4333-A85A-FC422CDA75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35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DB6808-326C-4090-9F77-2DFEAA159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93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06CCAF-0128-4BE3-8C76-302F1A37B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92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C9C2C2-F1E7-4875-906D-505A0209D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18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A40FA5-4CFB-475C-AC69-DD8A248D3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47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D63049-6C45-4CDC-82C3-9BDF22A89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7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8B050F-DB28-4A26-96DE-CD5985388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7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3BE335-2DEA-42DA-BF47-635086925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3BE335-2DEA-42DA-BF47-635086925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BA8235-C966-4E94-A9AE-6B527DB33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8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3BE335-2DEA-42DA-BF47-635086925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BA8235-C966-4E94-A9AE-6B527DB33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9EAC1B-2661-4C36-886D-F7C3AFB2A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6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3BE335-2DEA-42DA-BF47-635086925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BA8235-C966-4E94-A9AE-6B527DB33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9EAC1B-2661-4C36-886D-F7C3AFB2A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335C4E-3C22-47BB-9B98-A9BDB1F863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6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689035-C58C-4B80-9B9F-833FB77ED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4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C30388-D687-43F9-A355-A3E760070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59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5BAEE9-D455-445B-ACCE-8F8A98521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24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706476-2393-4A89-86D0-20F373B8C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61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 Клименко</dc:creator>
  <cp:lastModifiedBy>Диана Клименко</cp:lastModifiedBy>
  <cp:revision>1</cp:revision>
  <dcterms:created xsi:type="dcterms:W3CDTF">2021-02-08T13:24:15Z</dcterms:created>
  <dcterms:modified xsi:type="dcterms:W3CDTF">2021-02-08T13:33:27Z</dcterms:modified>
</cp:coreProperties>
</file>