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1655F5-91E5-4539-A799-0DC5E46CFF8E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DD8669-9E18-41DE-B4EA-410401E417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572140"/>
            <a:ext cx="6400800" cy="928670"/>
          </a:xfrm>
        </p:spPr>
        <p:txBody>
          <a:bodyPr/>
          <a:lstStyle/>
          <a:p>
            <a:r>
              <a:rPr lang="ru-RU" dirty="0" smtClean="0"/>
              <a:t>ФБУЗ «Центр гигиены и эпидемиологии в Республике Бурятия»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Пивной </a:t>
            </a:r>
            <a:r>
              <a:rPr lang="ru-RU" dirty="0"/>
              <a:t>алкоголизм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401080" cy="60007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Производители пива в своей рекламе умалчивают о вредности этого алкогольного напитка, агитируя красивыми картинками на </a:t>
            </a:r>
            <a:r>
              <a:rPr lang="ru-RU" dirty="0" err="1" smtClean="0"/>
              <a:t>бигбордах</a:t>
            </a:r>
            <a:r>
              <a:rPr lang="ru-RU" dirty="0" smtClean="0"/>
              <a:t> и привлекательными видеороликами о красивой жизни. Доверчивая молодежь в стремлении к удовольствиям на карманные деньги покупает пиво и слабоалкогольные напитки. На глазах родителей нормальные дети превращаются в пьющих молодых людей, а затем – в родителей-пьяниц.</a:t>
            </a:r>
          </a:p>
          <a:p>
            <a:r>
              <a:rPr lang="ru-RU" dirty="0" smtClean="0"/>
              <a:t>Пивная зависимость стала началом </a:t>
            </a:r>
            <a:r>
              <a:rPr lang="ru-RU" dirty="0" err="1" smtClean="0"/>
              <a:t>наркотизма</a:t>
            </a:r>
            <a:r>
              <a:rPr lang="ru-RU" dirty="0" smtClean="0"/>
              <a:t>, приводящего к деградации поколений и народа в целом.</a:t>
            </a:r>
          </a:p>
          <a:p>
            <a:r>
              <a:rPr lang="ru-RU" dirty="0" smtClean="0"/>
              <a:t>Внутренняя политика многих стран направлена на профилактику наркомании и алкоголизма. Это выражается в формировании у граждан такого образа жизни, при котором употребление алкоголя, особенно в большом количестве, будет неприемлемо. Для этого существует ряд способов, например, людей приобщают к здоровому способу жизни и занятиям спортом – строятся новые спортивные сооружения, открываются секции и залы, идет популяризация массовых занятий спортом. В профилактике алкоголизма важную роль играет распространение информации о вредном влиянии спиртного на человеческий организм и формирование негативного отношения к алкоголю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Профилактика</a:t>
            </a:r>
            <a:endParaRPr lang="ru-RU" dirty="0" smtClean="0"/>
          </a:p>
          <a:p>
            <a:r>
              <a:rPr lang="ru-RU" dirty="0" smtClean="0"/>
              <a:t>Профилактика пивного алкоголизма, особенно среди подрастающего поколения, стала насущной необходимостью. Многие молодые люди ошибочно считают, что употребление алкоголя помогает найти друзей и подруг, стать более уверенным в себе, преодолеть свои комплексы и хорошо провести время. Поэтому профилактика подросткового алкоголизма сводится, в первую очередь, к развенчанию мифа о «сближающих» свойствах пива и формировании реалистичного взгляда на алкоголь. Особенно важна профилактика употребления алкоголя среди младших и средних школьников, так как в этом возрасте закладывается отношение ко многим жизненным вещам.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2852"/>
            <a:ext cx="7772400" cy="3357586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История</a:t>
            </a:r>
            <a:endParaRPr lang="ru-RU" dirty="0" smtClean="0"/>
          </a:p>
          <a:p>
            <a:r>
              <a:rPr lang="ru-RU" dirty="0" smtClean="0"/>
              <a:t>О том, что существует пивной алкоголизм известно давно. И хотя в глазах обывателя он менее опасен, чем винный и водочный, последствия его разрушительны. В XIX веке англичане, борясь с алкоголизмом, решили вытеснить крепкие алкогольные изделия пивом. Но ВСКОРЕ пришлось отменить «пивной закон», поскольку его введение лишь усугубляло пьянство.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58204" cy="5591196"/>
          </a:xfrm>
        </p:spPr>
        <p:txBody>
          <a:bodyPr>
            <a:normAutofit/>
          </a:bodyPr>
          <a:lstStyle/>
          <a:p>
            <a:pPr marL="273050" indent="352425" algn="just"/>
            <a:r>
              <a:rPr lang="ru-RU" dirty="0" smtClean="0"/>
              <a:t>Первый рейхсканцлер Германии Бисмарк, знавший не понаслышке о вредных последствиях употребления пива, дал следующее определение пивному алкоголизму: </a:t>
            </a:r>
            <a:r>
              <a:rPr lang="ru-RU" b="1" dirty="0" smtClean="0"/>
              <a:t>«От пива делаются ленивыми, глупыми и бессильными»</a:t>
            </a:r>
            <a:r>
              <a:rPr lang="ru-RU" dirty="0" smtClean="0"/>
              <a:t> (под термином «бессильными» имелась в виду импотенция).</a:t>
            </a:r>
          </a:p>
          <a:p>
            <a:pPr marL="273050" indent="352425" algn="just"/>
            <a:r>
              <a:rPr lang="ru-RU" dirty="0" smtClean="0"/>
              <a:t>Ученые, исследующие проблему алкоголизма, вполне обоснованно считают неправомерным разделение спиртных изделий по степеням их вредного воздействия на организм, поскольку среди них нет безвредных.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Вопреки такой установке производители пива, рекламируя свой товар, стремятся увеличить приток покупателей тем, что пиво не алкогольный, а слабоалкогольный, якобы безвредный и чуть ли не полезный «напиток».</a:t>
            </a:r>
          </a:p>
          <a:p>
            <a:r>
              <a:rPr lang="ru-RU" dirty="0" smtClean="0"/>
              <a:t>И это несмотря на то, что за последние годы </a:t>
            </a:r>
            <a:r>
              <a:rPr lang="ru-RU" b="1" dirty="0" smtClean="0"/>
              <a:t>содержание алкоголя в пиве достигает в некоторых сортах 14%</a:t>
            </a:r>
            <a:r>
              <a:rPr lang="ru-RU" dirty="0" smtClean="0"/>
              <a:t> (т.е. соответствует по </a:t>
            </a:r>
            <a:r>
              <a:rPr lang="ru-RU" dirty="0" err="1" smtClean="0"/>
              <a:t>спиртосодержанию</a:t>
            </a:r>
            <a:r>
              <a:rPr lang="ru-RU" dirty="0" smtClean="0"/>
              <a:t> винам), тогда как в бытность СССР крепость пива в зависимости от сорта колебалась в пределах 1,5-6%, а чаще - от 2,8% в Жигулевском до 3,5% в Московском.</a:t>
            </a:r>
          </a:p>
          <a:p>
            <a:r>
              <a:rPr lang="ru-RU" dirty="0" smtClean="0"/>
              <a:t>Не многие знают, что бутылка светлого пива эквивалентна 50-60 граммам водки. Четыре бутылки в течение дня - 200-240 г. водки, почти половина бутылки.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357686" y="571480"/>
            <a:ext cx="4329114" cy="4572000"/>
          </a:xfrm>
        </p:spPr>
        <p:txBody>
          <a:bodyPr/>
          <a:lstStyle/>
          <a:p>
            <a:r>
              <a:rPr lang="ru-RU" b="1" dirty="0" smtClean="0"/>
              <a:t>2 пол-литровые бутылки 5% пива - это:</a:t>
            </a:r>
            <a:endParaRPr lang="ru-RU" dirty="0" smtClean="0"/>
          </a:p>
          <a:p>
            <a:r>
              <a:rPr lang="ru-RU" b="1" dirty="0" smtClean="0"/>
              <a:t>– </a:t>
            </a:r>
            <a:r>
              <a:rPr lang="ru-RU" dirty="0" smtClean="0"/>
              <a:t>2 маленькие банки (330 мл) 7% коктейля</a:t>
            </a:r>
          </a:p>
          <a:p>
            <a:r>
              <a:rPr lang="ru-RU" b="1" dirty="0" smtClean="0"/>
              <a:t>– </a:t>
            </a:r>
            <a:r>
              <a:rPr lang="ru-RU" dirty="0" smtClean="0"/>
              <a:t>100 граммов 40% водки</a:t>
            </a:r>
          </a:p>
          <a:p>
            <a:r>
              <a:rPr lang="ru-RU" b="1" dirty="0" smtClean="0"/>
              <a:t>– </a:t>
            </a:r>
            <a:r>
              <a:rPr lang="ru-RU" dirty="0" smtClean="0"/>
              <a:t>40 граммов чистого этилового спирта</a:t>
            </a:r>
          </a:p>
          <a:p>
            <a:r>
              <a:rPr lang="ru-RU" b="1" dirty="0" smtClean="0"/>
              <a:t>– </a:t>
            </a:r>
            <a:r>
              <a:rPr lang="ru-RU" dirty="0" smtClean="0"/>
              <a:t>450 мл. вина крепостью 9%</a:t>
            </a:r>
          </a:p>
          <a:p>
            <a:endParaRPr lang="ru-RU" dirty="0"/>
          </a:p>
        </p:txBody>
      </p:sp>
      <p:pic>
        <p:nvPicPr>
          <p:cNvPr id="15362" name="Picture 2" descr="https://sc01.alicdn.com/kf/HTB1ouLwKeySBuNjy1zdq6xPxFXa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329642" cy="5662634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Влияние на сердце.</a:t>
            </a:r>
            <a:endParaRPr lang="ru-RU" dirty="0" smtClean="0"/>
          </a:p>
          <a:p>
            <a:r>
              <a:rPr lang="ru-RU" dirty="0" smtClean="0"/>
              <a:t>Самое разрушительное и вредное последствие неумеренного потребления пива - больное сердце или, как назвал его немецкий врач профессор </a:t>
            </a:r>
            <a:r>
              <a:rPr lang="ru-RU" dirty="0" err="1" smtClean="0"/>
              <a:t>Болингер</a:t>
            </a:r>
            <a:r>
              <a:rPr lang="ru-RU" dirty="0" smtClean="0"/>
              <a:t>, баварское </a:t>
            </a:r>
            <a:r>
              <a:rPr lang="ru-RU" b="1" dirty="0" smtClean="0"/>
              <a:t>«пивное» или «бычье» сердце</a:t>
            </a:r>
            <a:r>
              <a:rPr lang="ru-RU" dirty="0" smtClean="0"/>
              <a:t>. Оно выражается в расширении полостей сердца, утолщении его стенок, некрозах в сердечной мышце, уменьшении митохондрий и др. Признано, что эти изменения связаны с наличием в пиве кобальта, применяемого в качестве стабилизатора пивной пены. Содержание в пиве этого токсического элемента в сердечной мышце у употребляющих пиво превышает допустимую норму в 10 раз. Кроме того, у употребляющих пиво кобальт вызывает воспалительные процессы в пищеводе и желудке.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58204" cy="5591196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b="1" u="sng" dirty="0" smtClean="0"/>
              <a:t>Влияние пива на гормоны</a:t>
            </a:r>
            <a:endParaRPr lang="ru-RU" dirty="0" smtClean="0"/>
          </a:p>
          <a:p>
            <a:r>
              <a:rPr lang="ru-RU" dirty="0" smtClean="0"/>
              <a:t>Пиво содержит ряд токсических веществ, в том числе соли тяжелых металлов, вызывающих изменения в эндокринной системе. Так, в организме мужчин при систематическом употреблении пива выделяется вещество, подавляющее выработку мужского полового гормона тестостерона. </a:t>
            </a:r>
            <a:r>
              <a:rPr lang="ru-RU" b="1" dirty="0" smtClean="0"/>
              <a:t>Пиво содержит </a:t>
            </a:r>
            <a:r>
              <a:rPr lang="ru-RU" b="1" dirty="0" err="1" smtClean="0"/>
              <a:t>фитоэстрогены</a:t>
            </a:r>
            <a:r>
              <a:rPr lang="ru-RU" b="1" dirty="0" smtClean="0"/>
              <a:t> - аналог женского полового гормона</a:t>
            </a:r>
            <a:r>
              <a:rPr lang="ru-RU" dirty="0" smtClean="0"/>
              <a:t>, что приводит к постепенной феминизации мужского населения. У пьющих пиво мужчин начинает откладываться жир по женскому типу - на бедрах и боках - разрастаются грудные железы (гинекомастия), становится шире таз, они становятся женоподобными внешне и внутренне. Пиво ослабляет интерес к другому полу. Пятнадцать-двадцать лет пивного стажа - и импотенция гарантирована.</a:t>
            </a:r>
          </a:p>
          <a:p>
            <a:r>
              <a:rPr lang="ru-RU" dirty="0" smtClean="0"/>
              <a:t>У женщин, употребляющих пиво, возрастает вероятность заболеть раком, бесплодием, а если это кормящая мать, то у ребенка возможны эпилептические судороги. Также у женщин становится грубее голос и появляются так называемые «пивные усы».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7772400" cy="2857520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Тяжелые последствия и вред пивного алкоголизма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Исследования, проведенные во многих странах, свидетельствуют, что хронический </a:t>
            </a:r>
            <a:r>
              <a:rPr lang="ru-RU" b="1" dirty="0" smtClean="0"/>
              <a:t>алкоголизм развивается в 3-4 раза быстрее от употребления пива</a:t>
            </a:r>
            <a:r>
              <a:rPr lang="ru-RU" dirty="0" smtClean="0"/>
              <a:t>, чем от крепких алкогольных напитков.</a:t>
            </a:r>
          </a:p>
          <a:p>
            <a:r>
              <a:rPr lang="ru-RU" dirty="0" smtClean="0"/>
              <a:t>Ежедневное употребление пива приводит к гибели клеток головного мозга. Нарушаются функции спинного мозга, возникает миокардиодистрофия, цирроз печени, гепатит, панкреатит, гастрит, невропатии, поражение зрительного и слухового анализаторов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358246" cy="6286544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Бич 21 века</a:t>
            </a:r>
            <a:endParaRPr lang="ru-RU" dirty="0" smtClean="0"/>
          </a:p>
          <a:p>
            <a:r>
              <a:rPr lang="ru-RU" dirty="0" smtClean="0"/>
              <a:t>Пивной алкоголизм среди подростков в 21 веке стал очень распространенным заболеванием. Кроме физического вреда для растущего организма, пиво наносит непоправимый вред психике молодых людей. Пиво, согласно современным исследованиям, является разрешенным наркотиком, прокладывающим путь к употреблению более сильных наркотических средств. Еще один неутешительный факт – пиво провоцирует агрессию. Из всех наркотиков алкоголь наиболее агрессивен, а для пивного алкоголизма характерна особая жестокость. Пример этому – драки, убийства, грабежи и изнасилования после пивных вакханалий.</a:t>
            </a:r>
          </a:p>
          <a:p>
            <a:r>
              <a:rPr lang="ru-RU" dirty="0" smtClean="0"/>
              <a:t>Самым страшным является тот факт, что в России рост потребления пива происходит за счет подростков и женщин репродуктивного возраста.</a:t>
            </a:r>
          </a:p>
          <a:p>
            <a:r>
              <a:rPr lang="ru-RU" dirty="0" smtClean="0"/>
              <a:t>Пивной алкоголизм у подростков становится началом деградации личности молодых людей. Вероятность того, что из такого подростка получится полноценная личность, очень мало. Еще страшнее, когда тяга к пиву возникает у молодых девушек. Пивной алкоголизм у женщин, как и водочный или винный женский алкоголизм, с трудом поддается лечению. Причем, женщину сложнее убедить в том, что она стала зависимой от алкоголя и ей необходимо лечение. А от женского алкоголизма страдает вся ее семья, и особенно – дети.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678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 Пивной алкоголизм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Пивной алкоголизм </dc:title>
  <dc:creator>oem</dc:creator>
  <cp:lastModifiedBy>DiP</cp:lastModifiedBy>
  <cp:revision>2</cp:revision>
  <dcterms:created xsi:type="dcterms:W3CDTF">2021-02-05T01:32:24Z</dcterms:created>
  <dcterms:modified xsi:type="dcterms:W3CDTF">2021-02-05T06:02:23Z</dcterms:modified>
</cp:coreProperties>
</file>